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1" r:id="rId2"/>
  </p:sldIdLst>
  <p:sldSz cx="16459200" cy="21945600"/>
  <p:notesSz cx="6858000" cy="9144000"/>
  <p:defaultTextStyle>
    <a:defPPr>
      <a:defRPr lang="en-US"/>
    </a:defPPr>
    <a:lvl1pPr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1pPr>
    <a:lvl2pPr marL="1096963" indent="-868363"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2pPr>
    <a:lvl3pPr marL="2193925" indent="-1736725"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3pPr>
    <a:lvl4pPr marL="3291682" indent="-2605882"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4pPr>
    <a:lvl5pPr marL="4388644" indent="-3474244"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5pPr>
    <a:lvl6pPr marL="1143000" algn="l" defTabSz="228600" rtl="0" eaLnBrk="1" latinLnBrk="0" hangingPunct="1">
      <a:defRPr sz="4300" kern="1200">
        <a:solidFill>
          <a:schemeClr val="tx1"/>
        </a:solidFill>
        <a:latin typeface="Arial" charset="0"/>
        <a:ea typeface="ＭＳ Ｐゴシック" charset="0"/>
        <a:cs typeface="ＭＳ Ｐゴシック" charset="0"/>
      </a:defRPr>
    </a:lvl6pPr>
    <a:lvl7pPr marL="1371600" algn="l" defTabSz="228600" rtl="0" eaLnBrk="1" latinLnBrk="0" hangingPunct="1">
      <a:defRPr sz="4300" kern="1200">
        <a:solidFill>
          <a:schemeClr val="tx1"/>
        </a:solidFill>
        <a:latin typeface="Arial" charset="0"/>
        <a:ea typeface="ＭＳ Ｐゴシック" charset="0"/>
        <a:cs typeface="ＭＳ Ｐゴシック" charset="0"/>
      </a:defRPr>
    </a:lvl7pPr>
    <a:lvl8pPr marL="1600200" algn="l" defTabSz="228600" rtl="0" eaLnBrk="1" latinLnBrk="0" hangingPunct="1">
      <a:defRPr sz="4300" kern="1200">
        <a:solidFill>
          <a:schemeClr val="tx1"/>
        </a:solidFill>
        <a:latin typeface="Arial" charset="0"/>
        <a:ea typeface="ＭＳ Ｐゴシック" charset="0"/>
        <a:cs typeface="ＭＳ Ｐゴシック" charset="0"/>
      </a:defRPr>
    </a:lvl8pPr>
    <a:lvl9pPr marL="1828800" algn="l" defTabSz="228600" rtl="0" eaLnBrk="1" latinLnBrk="0" hangingPunct="1">
      <a:defRPr sz="43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6912" userDrawn="1">
          <p15:clr>
            <a:srgbClr val="A4A3A4"/>
          </p15:clr>
        </p15:guide>
        <p15:guide id="2" pos="51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52754"/>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38"/>
    <p:restoredTop sz="94674"/>
  </p:normalViewPr>
  <p:slideViewPr>
    <p:cSldViewPr snapToObjects="1">
      <p:cViewPr>
        <p:scale>
          <a:sx n="34" d="100"/>
          <a:sy n="34" d="100"/>
        </p:scale>
        <p:origin x="3304" y="608"/>
      </p:cViewPr>
      <p:guideLst>
        <p:guide orient="horz" pos="6912"/>
        <p:guide pos="518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4/23/19</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ＭＳ Ｐゴシック" pitchFamily="-108" charset="-128"/>
      </a:defRPr>
    </a:lvl1pPr>
    <a:lvl2pPr marL="2286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2pPr>
    <a:lvl3pPr marL="4572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3pPr>
    <a:lvl4pPr marL="6858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4pPr>
    <a:lvl5pPr marL="9144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5pPr>
    <a:lvl6pPr marL="1143000" algn="l" defTabSz="228600" rtl="0" eaLnBrk="1" latinLnBrk="0" hangingPunct="1">
      <a:defRPr sz="600" kern="1200">
        <a:solidFill>
          <a:schemeClr val="tx1"/>
        </a:solidFill>
        <a:latin typeface="+mn-lt"/>
        <a:ea typeface="+mn-ea"/>
        <a:cs typeface="+mn-cs"/>
      </a:defRPr>
    </a:lvl6pPr>
    <a:lvl7pPr marL="1371600" algn="l" defTabSz="228600" rtl="0" eaLnBrk="1" latinLnBrk="0" hangingPunct="1">
      <a:defRPr sz="600" kern="1200">
        <a:solidFill>
          <a:schemeClr val="tx1"/>
        </a:solidFill>
        <a:latin typeface="+mn-lt"/>
        <a:ea typeface="+mn-ea"/>
        <a:cs typeface="+mn-cs"/>
      </a:defRPr>
    </a:lvl7pPr>
    <a:lvl8pPr marL="1600200" algn="l" defTabSz="228600" rtl="0" eaLnBrk="1" latinLnBrk="0" hangingPunct="1">
      <a:defRPr sz="600" kern="1200">
        <a:solidFill>
          <a:schemeClr val="tx1"/>
        </a:solidFill>
        <a:latin typeface="+mn-lt"/>
        <a:ea typeface="+mn-ea"/>
        <a:cs typeface="+mn-cs"/>
      </a:defRPr>
    </a:lvl8pPr>
    <a:lvl9pPr marL="1828800" algn="l" defTabSz="2286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2590800"/>
            <a:ext cx="16459200" cy="193548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13"/>
          </a:p>
        </p:txBody>
      </p:sp>
      <p:cxnSp>
        <p:nvCxnSpPr>
          <p:cNvPr id="3" name="Straight Connector 2"/>
          <p:cNvCxnSpPr/>
          <p:nvPr userDrawn="1"/>
        </p:nvCxnSpPr>
        <p:spPr>
          <a:xfrm>
            <a:off x="0" y="2692400"/>
            <a:ext cx="16459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22722" y="5120217"/>
            <a:ext cx="14813756" cy="1448329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90E7CA6F-884E-634E-A75A-572F483F8848}" type="datetime1">
              <a:rPr lang="en-US"/>
              <a:pPr>
                <a:defRPr/>
              </a:pPr>
              <a:t>4/23/19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8589" y="4216400"/>
            <a:ext cx="17776507" cy="898804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3949066" y="4216400"/>
            <a:ext cx="53055203" cy="8988044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1B9D8FB5-0612-A746-80CF-DDCC9E0BE654}" type="datetime1">
              <a:rPr lang="en-US"/>
              <a:pPr>
                <a:defRPr/>
              </a:pPr>
              <a:t>4/23/19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2590800"/>
            <a:ext cx="16459200" cy="193548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13"/>
          </a:p>
        </p:txBody>
      </p:sp>
      <p:cxnSp>
        <p:nvCxnSpPr>
          <p:cNvPr id="3" name="Straight Connector 2"/>
          <p:cNvCxnSpPr/>
          <p:nvPr userDrawn="1"/>
        </p:nvCxnSpPr>
        <p:spPr>
          <a:xfrm>
            <a:off x="0" y="2692400"/>
            <a:ext cx="16459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00163" y="14102081"/>
            <a:ext cx="13990320" cy="4358640"/>
          </a:xfrm>
          <a:prstGeom prst="rect">
            <a:avLst/>
          </a:prstGeom>
        </p:spPr>
        <p:txBody>
          <a:bodyPr anchor="t"/>
          <a:lstStyle>
            <a:lvl1pPr algn="l">
              <a:defRPr sz="7200" b="1" cap="all"/>
            </a:lvl1pPr>
          </a:lstStyle>
          <a:p>
            <a:r>
              <a:rPr lang="en-US"/>
              <a:t>Click to edit Master title style</a:t>
            </a:r>
          </a:p>
        </p:txBody>
      </p:sp>
      <p:sp>
        <p:nvSpPr>
          <p:cNvPr id="3" name="Text Placeholder 2"/>
          <p:cNvSpPr>
            <a:spLocks noGrp="1"/>
          </p:cNvSpPr>
          <p:nvPr>
            <p:ph type="body" idx="1"/>
          </p:nvPr>
        </p:nvSpPr>
        <p:spPr>
          <a:xfrm>
            <a:off x="1300163" y="9301483"/>
            <a:ext cx="13990320" cy="4800599"/>
          </a:xfrm>
          <a:prstGeom prst="rect">
            <a:avLst/>
          </a:prstGeom>
        </p:spPr>
        <p:txBody>
          <a:bodyPr anchor="b"/>
          <a:lstStyle>
            <a:lvl1pPr marL="0" indent="0">
              <a:buNone/>
              <a:defRPr sz="3600">
                <a:solidFill>
                  <a:schemeClr val="tx1">
                    <a:tint val="75000"/>
                  </a:schemeClr>
                </a:solidFill>
              </a:defRPr>
            </a:lvl1pPr>
            <a:lvl2pPr marL="822960" indent="0">
              <a:buNone/>
              <a:defRPr sz="3225">
                <a:solidFill>
                  <a:schemeClr val="tx1">
                    <a:tint val="75000"/>
                  </a:schemeClr>
                </a:solidFill>
              </a:defRPr>
            </a:lvl2pPr>
            <a:lvl3pPr marL="1645920" indent="0">
              <a:buNone/>
              <a:defRPr sz="2888">
                <a:solidFill>
                  <a:schemeClr val="tx1">
                    <a:tint val="75000"/>
                  </a:schemeClr>
                </a:solidFill>
              </a:defRPr>
            </a:lvl3pPr>
            <a:lvl4pPr marL="2468880" indent="0">
              <a:buNone/>
              <a:defRPr sz="2513">
                <a:solidFill>
                  <a:schemeClr val="tx1">
                    <a:tint val="75000"/>
                  </a:schemeClr>
                </a:solidFill>
              </a:defRPr>
            </a:lvl4pPr>
            <a:lvl5pPr marL="3291840" indent="0">
              <a:buNone/>
              <a:defRPr sz="2513">
                <a:solidFill>
                  <a:schemeClr val="tx1">
                    <a:tint val="75000"/>
                  </a:schemeClr>
                </a:solidFill>
              </a:defRPr>
            </a:lvl5pPr>
            <a:lvl6pPr marL="4114800" indent="0">
              <a:buNone/>
              <a:defRPr sz="2513">
                <a:solidFill>
                  <a:schemeClr val="tx1">
                    <a:tint val="75000"/>
                  </a:schemeClr>
                </a:solidFill>
              </a:defRPr>
            </a:lvl6pPr>
            <a:lvl7pPr marL="4937760" indent="0">
              <a:buNone/>
              <a:defRPr sz="2513">
                <a:solidFill>
                  <a:schemeClr val="tx1">
                    <a:tint val="75000"/>
                  </a:schemeClr>
                </a:solidFill>
              </a:defRPr>
            </a:lvl7pPr>
            <a:lvl8pPr marL="5760720" indent="0">
              <a:buNone/>
              <a:defRPr sz="2513">
                <a:solidFill>
                  <a:schemeClr val="tx1">
                    <a:tint val="75000"/>
                  </a:schemeClr>
                </a:solidFill>
              </a:defRPr>
            </a:lvl8pPr>
            <a:lvl9pPr marL="6583680" indent="0">
              <a:buNone/>
              <a:defRPr sz="251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DE4A1045-DEEA-8946-B37B-F877AEF129FC}" type="datetime1">
              <a:rPr lang="en-US"/>
              <a:pPr>
                <a:defRPr/>
              </a:pPr>
              <a:t>4/23/19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3949066" y="24577040"/>
            <a:ext cx="35415855" cy="69519801"/>
          </a:xfrm>
          <a:prstGeom prst="rect">
            <a:avLst/>
          </a:prstGeom>
        </p:spPr>
        <p:txBody>
          <a:bodyPr/>
          <a:lstStyle>
            <a:lvl1pPr>
              <a:defRPr sz="5025"/>
            </a:lvl1pPr>
            <a:lvl2pPr>
              <a:defRPr sz="4313"/>
            </a:lvl2pPr>
            <a:lvl3pPr>
              <a:defRPr sz="3600"/>
            </a:lvl3pPr>
            <a:lvl4pPr>
              <a:defRPr sz="3225"/>
            </a:lvl4pPr>
            <a:lvl5pPr>
              <a:defRPr sz="3225"/>
            </a:lvl5pPr>
            <a:lvl6pPr>
              <a:defRPr sz="3225"/>
            </a:lvl6pPr>
            <a:lvl7pPr>
              <a:defRPr sz="3225"/>
            </a:lvl7pPr>
            <a:lvl8pPr>
              <a:defRPr sz="3225"/>
            </a:lvl8pPr>
            <a:lvl9pPr>
              <a:defRPr sz="32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9639241" y="24577040"/>
            <a:ext cx="35415855" cy="69519801"/>
          </a:xfrm>
          <a:prstGeom prst="rect">
            <a:avLst/>
          </a:prstGeom>
        </p:spPr>
        <p:txBody>
          <a:bodyPr/>
          <a:lstStyle>
            <a:lvl1pPr>
              <a:defRPr sz="5025"/>
            </a:lvl1pPr>
            <a:lvl2pPr>
              <a:defRPr sz="4313"/>
            </a:lvl2pPr>
            <a:lvl3pPr>
              <a:defRPr sz="3600"/>
            </a:lvl3pPr>
            <a:lvl4pPr>
              <a:defRPr sz="3225"/>
            </a:lvl4pPr>
            <a:lvl5pPr>
              <a:defRPr sz="3225"/>
            </a:lvl5pPr>
            <a:lvl6pPr>
              <a:defRPr sz="3225"/>
            </a:lvl6pPr>
            <a:lvl7pPr>
              <a:defRPr sz="3225"/>
            </a:lvl7pPr>
            <a:lvl8pPr>
              <a:defRPr sz="3225"/>
            </a:lvl8pPr>
            <a:lvl9pPr>
              <a:defRPr sz="32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85F8FCF0-B109-4E41-830D-87865EE91AB8}" type="datetime1">
              <a:rPr lang="en-US"/>
              <a:pPr>
                <a:defRPr/>
              </a:pPr>
              <a:t>4/23/19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22960" y="878841"/>
            <a:ext cx="14813280" cy="36576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2960" y="4912361"/>
            <a:ext cx="7272338" cy="2047239"/>
          </a:xfrm>
          <a:prstGeom prst="rect">
            <a:avLst/>
          </a:prstGeom>
        </p:spPr>
        <p:txBody>
          <a:bodyPr anchor="b"/>
          <a:lstStyle>
            <a:lvl1pPr marL="0" indent="0">
              <a:buNone/>
              <a:defRPr sz="4313" b="1"/>
            </a:lvl1pPr>
            <a:lvl2pPr marL="822960" indent="0">
              <a:buNone/>
              <a:defRPr sz="3600" b="1"/>
            </a:lvl2pPr>
            <a:lvl3pPr marL="1645920" indent="0">
              <a:buNone/>
              <a:defRPr sz="3225" b="1"/>
            </a:lvl3pPr>
            <a:lvl4pPr marL="2468880" indent="0">
              <a:buNone/>
              <a:defRPr sz="2888" b="1"/>
            </a:lvl4pPr>
            <a:lvl5pPr marL="3291840" indent="0">
              <a:buNone/>
              <a:defRPr sz="2888" b="1"/>
            </a:lvl5pPr>
            <a:lvl6pPr marL="4114800" indent="0">
              <a:buNone/>
              <a:defRPr sz="2888" b="1"/>
            </a:lvl6pPr>
            <a:lvl7pPr marL="4937760" indent="0">
              <a:buNone/>
              <a:defRPr sz="2888" b="1"/>
            </a:lvl7pPr>
            <a:lvl8pPr marL="5760720" indent="0">
              <a:buNone/>
              <a:defRPr sz="2888" b="1"/>
            </a:lvl8pPr>
            <a:lvl9pPr marL="6583680" indent="0">
              <a:buNone/>
              <a:defRPr sz="2888" b="1"/>
            </a:lvl9pPr>
          </a:lstStyle>
          <a:p>
            <a:pPr lvl="0"/>
            <a:r>
              <a:rPr lang="en-US"/>
              <a:t>Click to edit Master text styles</a:t>
            </a:r>
          </a:p>
        </p:txBody>
      </p:sp>
      <p:sp>
        <p:nvSpPr>
          <p:cNvPr id="4" name="Content Placeholder 3"/>
          <p:cNvSpPr>
            <a:spLocks noGrp="1"/>
          </p:cNvSpPr>
          <p:nvPr>
            <p:ph sz="half" idx="2"/>
          </p:nvPr>
        </p:nvSpPr>
        <p:spPr>
          <a:xfrm>
            <a:off x="822960" y="6959600"/>
            <a:ext cx="7272338" cy="12644121"/>
          </a:xfrm>
          <a:prstGeom prst="rect">
            <a:avLst/>
          </a:prstGeom>
        </p:spPr>
        <p:txBody>
          <a:bodyPr/>
          <a:lstStyle>
            <a:lvl1pPr>
              <a:defRPr sz="4313"/>
            </a:lvl1pPr>
            <a:lvl2pPr>
              <a:defRPr sz="3600"/>
            </a:lvl2pPr>
            <a:lvl3pPr>
              <a:defRPr sz="3225"/>
            </a:lvl3pPr>
            <a:lvl4pPr>
              <a:defRPr sz="2888"/>
            </a:lvl4pPr>
            <a:lvl5pPr>
              <a:defRPr sz="2888"/>
            </a:lvl5pPr>
            <a:lvl6pPr>
              <a:defRPr sz="2888"/>
            </a:lvl6pPr>
            <a:lvl7pPr>
              <a:defRPr sz="2888"/>
            </a:lvl7pPr>
            <a:lvl8pPr>
              <a:defRPr sz="2888"/>
            </a:lvl8pPr>
            <a:lvl9pPr>
              <a:defRPr sz="28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8361046" y="4912361"/>
            <a:ext cx="7275195" cy="2047239"/>
          </a:xfrm>
          <a:prstGeom prst="rect">
            <a:avLst/>
          </a:prstGeom>
        </p:spPr>
        <p:txBody>
          <a:bodyPr anchor="b"/>
          <a:lstStyle>
            <a:lvl1pPr marL="0" indent="0">
              <a:buNone/>
              <a:defRPr sz="4313" b="1"/>
            </a:lvl1pPr>
            <a:lvl2pPr marL="822960" indent="0">
              <a:buNone/>
              <a:defRPr sz="3600" b="1"/>
            </a:lvl2pPr>
            <a:lvl3pPr marL="1645920" indent="0">
              <a:buNone/>
              <a:defRPr sz="3225" b="1"/>
            </a:lvl3pPr>
            <a:lvl4pPr marL="2468880" indent="0">
              <a:buNone/>
              <a:defRPr sz="2888" b="1"/>
            </a:lvl4pPr>
            <a:lvl5pPr marL="3291840" indent="0">
              <a:buNone/>
              <a:defRPr sz="2888" b="1"/>
            </a:lvl5pPr>
            <a:lvl6pPr marL="4114800" indent="0">
              <a:buNone/>
              <a:defRPr sz="2888" b="1"/>
            </a:lvl6pPr>
            <a:lvl7pPr marL="4937760" indent="0">
              <a:buNone/>
              <a:defRPr sz="2888" b="1"/>
            </a:lvl7pPr>
            <a:lvl8pPr marL="5760720" indent="0">
              <a:buNone/>
              <a:defRPr sz="2888" b="1"/>
            </a:lvl8pPr>
            <a:lvl9pPr marL="6583680" indent="0">
              <a:buNone/>
              <a:defRPr sz="2888" b="1"/>
            </a:lvl9pPr>
          </a:lstStyle>
          <a:p>
            <a:pPr lvl="0"/>
            <a:r>
              <a:rPr lang="en-US"/>
              <a:t>Click to edit Master text styles</a:t>
            </a:r>
          </a:p>
        </p:txBody>
      </p:sp>
      <p:sp>
        <p:nvSpPr>
          <p:cNvPr id="6" name="Content Placeholder 5"/>
          <p:cNvSpPr>
            <a:spLocks noGrp="1"/>
          </p:cNvSpPr>
          <p:nvPr>
            <p:ph sz="quarter" idx="4"/>
          </p:nvPr>
        </p:nvSpPr>
        <p:spPr>
          <a:xfrm>
            <a:off x="8361046" y="6959600"/>
            <a:ext cx="7275195" cy="12644121"/>
          </a:xfrm>
          <a:prstGeom prst="rect">
            <a:avLst/>
          </a:prstGeom>
        </p:spPr>
        <p:txBody>
          <a:bodyPr/>
          <a:lstStyle>
            <a:lvl1pPr>
              <a:defRPr sz="4313"/>
            </a:lvl1pPr>
            <a:lvl2pPr>
              <a:defRPr sz="3600"/>
            </a:lvl2pPr>
            <a:lvl3pPr>
              <a:defRPr sz="3225"/>
            </a:lvl3pPr>
            <a:lvl4pPr>
              <a:defRPr sz="2888"/>
            </a:lvl4pPr>
            <a:lvl5pPr>
              <a:defRPr sz="2888"/>
            </a:lvl5pPr>
            <a:lvl6pPr>
              <a:defRPr sz="2888"/>
            </a:lvl6pPr>
            <a:lvl7pPr>
              <a:defRPr sz="2888"/>
            </a:lvl7pPr>
            <a:lvl8pPr>
              <a:defRPr sz="2888"/>
            </a:lvl8pPr>
            <a:lvl9pPr>
              <a:defRPr sz="28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E7C552A1-6EB6-214B-B59F-414060EFC9BA}" type="datetime1">
              <a:rPr lang="en-US"/>
              <a:pPr>
                <a:defRPr/>
              </a:pPr>
              <a:t>4/23/19</a:t>
            </a:fld>
            <a:endParaRPr lang="en-US"/>
          </a:p>
        </p:txBody>
      </p:sp>
      <p:sp>
        <p:nvSpPr>
          <p:cNvPr id="8"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4122401C-AAEC-224B-B0FC-7E890D4BAFD9}" type="datetime1">
              <a:rPr lang="en-US"/>
              <a:pPr>
                <a:defRPr/>
              </a:pPr>
              <a:t>4/23/19</a:t>
            </a:fld>
            <a:endParaRPr lang="en-US"/>
          </a:p>
        </p:txBody>
      </p:sp>
      <p:sp>
        <p:nvSpPr>
          <p:cNvPr id="4"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556E7D08-D5EF-6242-865A-CE48CC4D2D04}" type="datetime1">
              <a:rPr lang="en-US"/>
              <a:pPr>
                <a:defRPr/>
              </a:pPr>
              <a:t>4/23/19</a:t>
            </a:fld>
            <a:endParaRPr lang="en-US"/>
          </a:p>
        </p:txBody>
      </p:sp>
      <p:sp>
        <p:nvSpPr>
          <p:cNvPr id="3"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1" y="873760"/>
            <a:ext cx="5414963" cy="3718560"/>
          </a:xfrm>
          <a:prstGeom prst="rect">
            <a:avLst/>
          </a:prstGeom>
        </p:spPr>
        <p:txBody>
          <a:bodyPr anchor="b"/>
          <a:lstStyle>
            <a:lvl1pPr algn="l">
              <a:defRPr sz="3600" b="1"/>
            </a:lvl1pPr>
          </a:lstStyle>
          <a:p>
            <a:r>
              <a:rPr lang="en-US"/>
              <a:t>Click to edit Master title style</a:t>
            </a:r>
          </a:p>
        </p:txBody>
      </p:sp>
      <p:sp>
        <p:nvSpPr>
          <p:cNvPr id="3" name="Content Placeholder 2"/>
          <p:cNvSpPr>
            <a:spLocks noGrp="1"/>
          </p:cNvSpPr>
          <p:nvPr>
            <p:ph idx="1"/>
          </p:nvPr>
        </p:nvSpPr>
        <p:spPr>
          <a:xfrm>
            <a:off x="6435090" y="873762"/>
            <a:ext cx="9201150" cy="18729961"/>
          </a:xfrm>
          <a:prstGeom prst="rect">
            <a:avLst/>
          </a:prstGeom>
        </p:spPr>
        <p:txBody>
          <a:bodyPr/>
          <a:lstStyle>
            <a:lvl1pPr>
              <a:defRPr sz="5775"/>
            </a:lvl1pPr>
            <a:lvl2pPr>
              <a:defRPr sz="5025"/>
            </a:lvl2pPr>
            <a:lvl3pPr>
              <a:defRPr sz="4313"/>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22961" y="4592322"/>
            <a:ext cx="5414963" cy="15011401"/>
          </a:xfrm>
          <a:prstGeom prst="rect">
            <a:avLst/>
          </a:prstGeom>
        </p:spPr>
        <p:txBody>
          <a:bodyPr/>
          <a:lstStyle>
            <a:lvl1pPr marL="0" indent="0">
              <a:buNone/>
              <a:defRPr sz="2513"/>
            </a:lvl1pPr>
            <a:lvl2pPr marL="822960" indent="0">
              <a:buNone/>
              <a:defRPr sz="2175"/>
            </a:lvl2pPr>
            <a:lvl3pPr marL="1645920" indent="0">
              <a:buNone/>
              <a:defRPr sz="1800"/>
            </a:lvl3pPr>
            <a:lvl4pPr marL="2468880" indent="0">
              <a:buNone/>
              <a:defRPr sz="1613"/>
            </a:lvl4pPr>
            <a:lvl5pPr marL="3291840" indent="0">
              <a:buNone/>
              <a:defRPr sz="1613"/>
            </a:lvl5pPr>
            <a:lvl6pPr marL="4114800" indent="0">
              <a:buNone/>
              <a:defRPr sz="1613"/>
            </a:lvl6pPr>
            <a:lvl7pPr marL="4937760" indent="0">
              <a:buNone/>
              <a:defRPr sz="1613"/>
            </a:lvl7pPr>
            <a:lvl8pPr marL="5760720" indent="0">
              <a:buNone/>
              <a:defRPr sz="1613"/>
            </a:lvl8pPr>
            <a:lvl9pPr marL="6583680" indent="0">
              <a:buNone/>
              <a:defRPr sz="1613"/>
            </a:lvl9pPr>
          </a:lstStyle>
          <a:p>
            <a:pPr lvl="0"/>
            <a:r>
              <a:rPr lang="en-US"/>
              <a:t>Click to edit Master text styles</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0B1F0F8D-0D4A-614C-B06A-DCF9395ADB14}" type="datetime1">
              <a:rPr lang="en-US"/>
              <a:pPr>
                <a:defRPr/>
              </a:pPr>
              <a:t>4/23/19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26118" y="15361920"/>
            <a:ext cx="9875520" cy="1813561"/>
          </a:xfrm>
          <a:prstGeom prst="rect">
            <a:avLst/>
          </a:prstGeom>
        </p:spPr>
        <p:txBody>
          <a:bodyPr anchor="b"/>
          <a:lstStyle>
            <a:lvl1pPr algn="l">
              <a:defRPr sz="3600" b="1"/>
            </a:lvl1pPr>
          </a:lstStyle>
          <a:p>
            <a:r>
              <a:rPr lang="en-US"/>
              <a:t>Click to edit Master title style</a:t>
            </a:r>
          </a:p>
        </p:txBody>
      </p:sp>
      <p:sp>
        <p:nvSpPr>
          <p:cNvPr id="3" name="Picture Placeholder 2"/>
          <p:cNvSpPr>
            <a:spLocks noGrp="1"/>
          </p:cNvSpPr>
          <p:nvPr>
            <p:ph type="pic" idx="1"/>
          </p:nvPr>
        </p:nvSpPr>
        <p:spPr>
          <a:xfrm>
            <a:off x="3226118" y="1960880"/>
            <a:ext cx="9875520" cy="13167360"/>
          </a:xfrm>
          <a:prstGeom prst="rect">
            <a:avLst/>
          </a:prstGeom>
        </p:spPr>
        <p:txBody>
          <a:bodyPr rtlCol="0">
            <a:normAutofit/>
          </a:bodyPr>
          <a:lstStyle>
            <a:lvl1pPr marL="0" indent="0">
              <a:buNone/>
              <a:defRPr sz="5775"/>
            </a:lvl1pPr>
            <a:lvl2pPr marL="822960" indent="0">
              <a:buNone/>
              <a:defRPr sz="5025"/>
            </a:lvl2pPr>
            <a:lvl3pPr marL="1645920" indent="0">
              <a:buNone/>
              <a:defRPr sz="4313"/>
            </a:lvl3pPr>
            <a:lvl4pPr marL="2468880" indent="0">
              <a:buNone/>
              <a:defRPr sz="3600"/>
            </a:lvl4pPr>
            <a:lvl5pPr marL="3291840" indent="0">
              <a:buNone/>
              <a:defRPr sz="3600"/>
            </a:lvl5pPr>
            <a:lvl6pPr marL="4114800" indent="0">
              <a:buNone/>
              <a:defRPr sz="3600"/>
            </a:lvl6pPr>
            <a:lvl7pPr marL="4937760" indent="0">
              <a:buNone/>
              <a:defRPr sz="3600"/>
            </a:lvl7pPr>
            <a:lvl8pPr marL="5760720" indent="0">
              <a:buNone/>
              <a:defRPr sz="3600"/>
            </a:lvl8pPr>
            <a:lvl9pPr marL="6583680" indent="0">
              <a:buNone/>
              <a:defRPr sz="3600"/>
            </a:lvl9pPr>
          </a:lstStyle>
          <a:p>
            <a:pPr lvl="0"/>
            <a:r>
              <a:rPr lang="en-US" noProof="0"/>
              <a:t>Click icon to add picture</a:t>
            </a:r>
          </a:p>
        </p:txBody>
      </p:sp>
      <p:sp>
        <p:nvSpPr>
          <p:cNvPr id="4" name="Text Placeholder 3"/>
          <p:cNvSpPr>
            <a:spLocks noGrp="1"/>
          </p:cNvSpPr>
          <p:nvPr>
            <p:ph type="body" sz="half" idx="2"/>
          </p:nvPr>
        </p:nvSpPr>
        <p:spPr>
          <a:xfrm>
            <a:off x="3226118" y="17175481"/>
            <a:ext cx="9875520" cy="2575559"/>
          </a:xfrm>
          <a:prstGeom prst="rect">
            <a:avLst/>
          </a:prstGeom>
        </p:spPr>
        <p:txBody>
          <a:bodyPr/>
          <a:lstStyle>
            <a:lvl1pPr marL="0" indent="0">
              <a:buNone/>
              <a:defRPr sz="2513"/>
            </a:lvl1pPr>
            <a:lvl2pPr marL="822960" indent="0">
              <a:buNone/>
              <a:defRPr sz="2175"/>
            </a:lvl2pPr>
            <a:lvl3pPr marL="1645920" indent="0">
              <a:buNone/>
              <a:defRPr sz="1800"/>
            </a:lvl3pPr>
            <a:lvl4pPr marL="2468880" indent="0">
              <a:buNone/>
              <a:defRPr sz="1613"/>
            </a:lvl4pPr>
            <a:lvl5pPr marL="3291840" indent="0">
              <a:buNone/>
              <a:defRPr sz="1613"/>
            </a:lvl5pPr>
            <a:lvl6pPr marL="4114800" indent="0">
              <a:buNone/>
              <a:defRPr sz="1613"/>
            </a:lvl6pPr>
            <a:lvl7pPr marL="4937760" indent="0">
              <a:buNone/>
              <a:defRPr sz="1613"/>
            </a:lvl7pPr>
            <a:lvl8pPr marL="5760720" indent="0">
              <a:buNone/>
              <a:defRPr sz="1613"/>
            </a:lvl8pPr>
            <a:lvl9pPr marL="6583680" indent="0">
              <a:buNone/>
              <a:defRPr sz="1613"/>
            </a:lvl9pPr>
          </a:lstStyle>
          <a:p>
            <a:pPr lvl="0"/>
            <a:r>
              <a:rPr lang="en-US"/>
              <a:t>Click to edit Master text styles</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FE30288A-D7A5-0941-93D1-D21B196E9A39}" type="datetime1">
              <a:rPr lang="en-US"/>
              <a:pPr>
                <a:defRPr/>
              </a:pPr>
              <a:t>4/23/19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822722" rtl="0" eaLnBrk="1" fontAlgn="base" hangingPunct="1">
        <a:spcBef>
          <a:spcPct val="0"/>
        </a:spcBef>
        <a:spcAft>
          <a:spcPct val="0"/>
        </a:spcAft>
        <a:defRPr sz="7913" kern="1200">
          <a:solidFill>
            <a:schemeClr val="tx1"/>
          </a:solidFill>
          <a:latin typeface="+mj-lt"/>
          <a:ea typeface="ＭＳ Ｐゴシック" pitchFamily="-108" charset="-128"/>
          <a:cs typeface="ＭＳ Ｐゴシック" pitchFamily="-108" charset="-128"/>
        </a:defRPr>
      </a:lvl1pPr>
      <a:lvl2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2pPr>
      <a:lvl3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3pPr>
      <a:lvl4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4pPr>
      <a:lvl5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5pPr>
      <a:lvl6pPr marL="17145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6pPr>
      <a:lvl7pPr marL="34290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7pPr>
      <a:lvl8pPr marL="51435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8pPr>
      <a:lvl9pPr marL="68580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9pPr>
    </p:titleStyle>
    <p:bodyStyle>
      <a:lvl1pPr marL="616744" indent="-616744" algn="l" defTabSz="822722" rtl="0" eaLnBrk="1" fontAlgn="base" hangingPunct="1">
        <a:spcBef>
          <a:spcPct val="20000"/>
        </a:spcBef>
        <a:spcAft>
          <a:spcPct val="0"/>
        </a:spcAft>
        <a:buFont typeface="Arial" charset="0"/>
        <a:buChar char="•"/>
        <a:defRPr sz="5775" kern="1200">
          <a:solidFill>
            <a:schemeClr val="tx1"/>
          </a:solidFill>
          <a:latin typeface="+mn-lt"/>
          <a:ea typeface="ＭＳ Ｐゴシック" pitchFamily="-108" charset="-128"/>
          <a:cs typeface="ＭＳ Ｐゴシック" pitchFamily="-108" charset="-128"/>
        </a:defRPr>
      </a:lvl1pPr>
      <a:lvl2pPr marL="1337072" indent="-514350" algn="l" defTabSz="822722" rtl="0" eaLnBrk="1" fontAlgn="base" hangingPunct="1">
        <a:spcBef>
          <a:spcPct val="20000"/>
        </a:spcBef>
        <a:spcAft>
          <a:spcPct val="0"/>
        </a:spcAft>
        <a:buFont typeface="Arial" charset="0"/>
        <a:buChar char="–"/>
        <a:defRPr sz="5025" kern="1200">
          <a:solidFill>
            <a:schemeClr val="tx1"/>
          </a:solidFill>
          <a:latin typeface="+mn-lt"/>
          <a:ea typeface="ＭＳ Ｐゴシック" pitchFamily="-108" charset="-128"/>
          <a:cs typeface="+mn-cs"/>
        </a:defRPr>
      </a:lvl2pPr>
      <a:lvl3pPr marL="2057400" indent="-411361" algn="l" defTabSz="822722" rtl="0" eaLnBrk="1" fontAlgn="base" hangingPunct="1">
        <a:spcBef>
          <a:spcPct val="20000"/>
        </a:spcBef>
        <a:spcAft>
          <a:spcPct val="0"/>
        </a:spcAft>
        <a:buFont typeface="Arial" charset="0"/>
        <a:buChar char="•"/>
        <a:defRPr sz="4313" kern="1200">
          <a:solidFill>
            <a:schemeClr val="tx1"/>
          </a:solidFill>
          <a:latin typeface="+mn-lt"/>
          <a:ea typeface="ＭＳ Ｐゴシック" pitchFamily="-108" charset="-128"/>
          <a:cs typeface="+mn-cs"/>
        </a:defRPr>
      </a:lvl3pPr>
      <a:lvl4pPr marL="2880122" indent="-411361" algn="l" defTabSz="822722" rtl="0" eaLnBrk="1" fontAlgn="base" hangingPunct="1">
        <a:spcBef>
          <a:spcPct val="20000"/>
        </a:spcBef>
        <a:spcAft>
          <a:spcPct val="0"/>
        </a:spcAft>
        <a:buFont typeface="Arial" charset="0"/>
        <a:buChar char="–"/>
        <a:defRPr sz="3600" kern="1200">
          <a:solidFill>
            <a:schemeClr val="tx1"/>
          </a:solidFill>
          <a:latin typeface="+mn-lt"/>
          <a:ea typeface="ＭＳ Ｐゴシック" pitchFamily="-108" charset="-128"/>
          <a:cs typeface="+mn-cs"/>
        </a:defRPr>
      </a:lvl4pPr>
      <a:lvl5pPr marL="3702844" indent="-411361" algn="l" defTabSz="822722" rtl="0" eaLnBrk="1" fontAlgn="base" hangingPunct="1">
        <a:spcBef>
          <a:spcPct val="20000"/>
        </a:spcBef>
        <a:spcAft>
          <a:spcPct val="0"/>
        </a:spcAft>
        <a:buFont typeface="Arial" charset="0"/>
        <a:buChar char="»"/>
        <a:defRPr sz="3600" kern="1200">
          <a:solidFill>
            <a:schemeClr val="tx1"/>
          </a:solidFill>
          <a:latin typeface="+mn-lt"/>
          <a:ea typeface="ＭＳ Ｐゴシック" pitchFamily="-108" charset="-128"/>
          <a:cs typeface="+mn-cs"/>
        </a:defRPr>
      </a:lvl5pPr>
      <a:lvl6pPr marL="4526280" indent="-411480" algn="l" defTabSz="822960" rtl="0" eaLnBrk="1" latinLnBrk="0" hangingPunct="1">
        <a:spcBef>
          <a:spcPct val="20000"/>
        </a:spcBef>
        <a:buFont typeface="Arial"/>
        <a:buChar char="•"/>
        <a:defRPr sz="3600" kern="1200">
          <a:solidFill>
            <a:schemeClr val="tx1"/>
          </a:solidFill>
          <a:latin typeface="+mn-lt"/>
          <a:ea typeface="+mn-ea"/>
          <a:cs typeface="+mn-cs"/>
        </a:defRPr>
      </a:lvl6pPr>
      <a:lvl7pPr marL="5349240" indent="-411480" algn="l" defTabSz="822960" rtl="0" eaLnBrk="1" latinLnBrk="0" hangingPunct="1">
        <a:spcBef>
          <a:spcPct val="20000"/>
        </a:spcBef>
        <a:buFont typeface="Arial"/>
        <a:buChar char="•"/>
        <a:defRPr sz="3600" kern="1200">
          <a:solidFill>
            <a:schemeClr val="tx1"/>
          </a:solidFill>
          <a:latin typeface="+mn-lt"/>
          <a:ea typeface="+mn-ea"/>
          <a:cs typeface="+mn-cs"/>
        </a:defRPr>
      </a:lvl7pPr>
      <a:lvl8pPr marL="6172200" indent="-411480" algn="l" defTabSz="822960" rtl="0" eaLnBrk="1" latinLnBrk="0" hangingPunct="1">
        <a:spcBef>
          <a:spcPct val="20000"/>
        </a:spcBef>
        <a:buFont typeface="Arial"/>
        <a:buChar char="•"/>
        <a:defRPr sz="3600" kern="1200">
          <a:solidFill>
            <a:schemeClr val="tx1"/>
          </a:solidFill>
          <a:latin typeface="+mn-lt"/>
          <a:ea typeface="+mn-ea"/>
          <a:cs typeface="+mn-cs"/>
        </a:defRPr>
      </a:lvl8pPr>
      <a:lvl9pPr marL="6995160" indent="-411480" algn="l" defTabSz="822960" rtl="0" eaLnBrk="1" latinLnBrk="0" hangingPunct="1">
        <a:spcBef>
          <a:spcPct val="20000"/>
        </a:spcBef>
        <a:buFont typeface="Arial"/>
        <a:buChar char="•"/>
        <a:defRPr sz="3600" kern="1200">
          <a:solidFill>
            <a:schemeClr val="tx1"/>
          </a:solidFill>
          <a:latin typeface="+mn-lt"/>
          <a:ea typeface="+mn-ea"/>
          <a:cs typeface="+mn-cs"/>
        </a:defRPr>
      </a:lvl9pPr>
    </p:bodyStyle>
    <p:otherStyle>
      <a:defPPr>
        <a:defRPr lang="en-US"/>
      </a:defPPr>
      <a:lvl1pPr marL="0" algn="l" defTabSz="822960" rtl="0" eaLnBrk="1" latinLnBrk="0" hangingPunct="1">
        <a:defRPr sz="3225" kern="1200">
          <a:solidFill>
            <a:schemeClr val="tx1"/>
          </a:solidFill>
          <a:latin typeface="+mn-lt"/>
          <a:ea typeface="+mn-ea"/>
          <a:cs typeface="+mn-cs"/>
        </a:defRPr>
      </a:lvl1pPr>
      <a:lvl2pPr marL="822960" algn="l" defTabSz="822960" rtl="0" eaLnBrk="1" latinLnBrk="0" hangingPunct="1">
        <a:defRPr sz="3225" kern="1200">
          <a:solidFill>
            <a:schemeClr val="tx1"/>
          </a:solidFill>
          <a:latin typeface="+mn-lt"/>
          <a:ea typeface="+mn-ea"/>
          <a:cs typeface="+mn-cs"/>
        </a:defRPr>
      </a:lvl2pPr>
      <a:lvl3pPr marL="1645920" algn="l" defTabSz="822960" rtl="0" eaLnBrk="1" latinLnBrk="0" hangingPunct="1">
        <a:defRPr sz="3225" kern="1200">
          <a:solidFill>
            <a:schemeClr val="tx1"/>
          </a:solidFill>
          <a:latin typeface="+mn-lt"/>
          <a:ea typeface="+mn-ea"/>
          <a:cs typeface="+mn-cs"/>
        </a:defRPr>
      </a:lvl3pPr>
      <a:lvl4pPr marL="2468880" algn="l" defTabSz="822960" rtl="0" eaLnBrk="1" latinLnBrk="0" hangingPunct="1">
        <a:defRPr sz="3225" kern="1200">
          <a:solidFill>
            <a:schemeClr val="tx1"/>
          </a:solidFill>
          <a:latin typeface="+mn-lt"/>
          <a:ea typeface="+mn-ea"/>
          <a:cs typeface="+mn-cs"/>
        </a:defRPr>
      </a:lvl4pPr>
      <a:lvl5pPr marL="3291840" algn="l" defTabSz="822960" rtl="0" eaLnBrk="1" latinLnBrk="0" hangingPunct="1">
        <a:defRPr sz="3225" kern="1200">
          <a:solidFill>
            <a:schemeClr val="tx1"/>
          </a:solidFill>
          <a:latin typeface="+mn-lt"/>
          <a:ea typeface="+mn-ea"/>
          <a:cs typeface="+mn-cs"/>
        </a:defRPr>
      </a:lvl5pPr>
      <a:lvl6pPr marL="4114800" algn="l" defTabSz="822960" rtl="0" eaLnBrk="1" latinLnBrk="0" hangingPunct="1">
        <a:defRPr sz="3225" kern="1200">
          <a:solidFill>
            <a:schemeClr val="tx1"/>
          </a:solidFill>
          <a:latin typeface="+mn-lt"/>
          <a:ea typeface="+mn-ea"/>
          <a:cs typeface="+mn-cs"/>
        </a:defRPr>
      </a:lvl6pPr>
      <a:lvl7pPr marL="4937760" algn="l" defTabSz="822960" rtl="0" eaLnBrk="1" latinLnBrk="0" hangingPunct="1">
        <a:defRPr sz="3225" kern="1200">
          <a:solidFill>
            <a:schemeClr val="tx1"/>
          </a:solidFill>
          <a:latin typeface="+mn-lt"/>
          <a:ea typeface="+mn-ea"/>
          <a:cs typeface="+mn-cs"/>
        </a:defRPr>
      </a:lvl7pPr>
      <a:lvl8pPr marL="5760720" algn="l" defTabSz="822960" rtl="0" eaLnBrk="1" latinLnBrk="0" hangingPunct="1">
        <a:defRPr sz="3225" kern="1200">
          <a:solidFill>
            <a:schemeClr val="tx1"/>
          </a:solidFill>
          <a:latin typeface="+mn-lt"/>
          <a:ea typeface="+mn-ea"/>
          <a:cs typeface="+mn-cs"/>
        </a:defRPr>
      </a:lvl8pPr>
      <a:lvl9pPr marL="6583680" algn="l" defTabSz="822960" rtl="0" eaLnBrk="1" latinLnBrk="0" hangingPunct="1">
        <a:defRPr sz="32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tiff"/><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1" name="Rectangle 49"/>
          <p:cNvSpPr>
            <a:spLocks noChangeArrowheads="1"/>
          </p:cNvSpPr>
          <p:nvPr/>
        </p:nvSpPr>
        <p:spPr bwMode="auto">
          <a:xfrm>
            <a:off x="428624" y="3692112"/>
            <a:ext cx="7572376" cy="203071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nchor="ctr"/>
          <a:lstStyle/>
          <a:p>
            <a:r>
              <a:rPr lang="en-US" sz="1500" dirty="0"/>
              <a:t>An air ambulance is a specially outfitted helicopter or fixed-wing aircraft that transports injured or sick people in a medical emergency or over distances or terrain impractical for a conventional ground ambulance. Helicopters can be used for air transportation during emergency to move patients to healthcare facilities from the scene of an emergency. The objective of the project is to understand how weather conditions affect a helicopter’s performance and recommend the best suited helicopter for a healthcare facility or a given rescue scenario. </a:t>
            </a:r>
          </a:p>
        </p:txBody>
      </p:sp>
      <p:sp>
        <p:nvSpPr>
          <p:cNvPr id="4" name="TextBox 3">
            <a:extLst>
              <a:ext uri="{FF2B5EF4-FFF2-40B4-BE49-F238E27FC236}">
                <a16:creationId xmlns:a16="http://schemas.microsoft.com/office/drawing/2014/main" id="{F9E15F5C-40BB-2249-81F1-4A6B86D04254}"/>
              </a:ext>
            </a:extLst>
          </p:cNvPr>
          <p:cNvSpPr txBox="1"/>
          <p:nvPr/>
        </p:nvSpPr>
        <p:spPr>
          <a:xfrm>
            <a:off x="152401" y="797375"/>
            <a:ext cx="14782800" cy="984885"/>
          </a:xfrm>
          <a:prstGeom prst="rect">
            <a:avLst/>
          </a:prstGeom>
          <a:noFill/>
        </p:spPr>
        <p:txBody>
          <a:bodyPr wrap="square" rtlCol="0" anchor="ctr">
            <a:spAutoFit/>
          </a:bodyPr>
          <a:lstStyle/>
          <a:p>
            <a:r>
              <a:rPr lang="en-US" sz="3000" b="1" dirty="0"/>
              <a:t>Monte Carlo Simulation to recommend Air Ambulance requirements</a:t>
            </a:r>
          </a:p>
          <a:p>
            <a:r>
              <a:rPr lang="en-US" sz="2800" dirty="0"/>
              <a:t>- Simran Wig, </a:t>
            </a:r>
            <a:r>
              <a:rPr lang="en-US" sz="2800" dirty="0" err="1"/>
              <a:t>Srijith</a:t>
            </a:r>
            <a:r>
              <a:rPr lang="en-US" sz="2800" dirty="0"/>
              <a:t> Srinath, </a:t>
            </a:r>
            <a:r>
              <a:rPr lang="en-US" sz="2800" dirty="0" err="1"/>
              <a:t>Vinu</a:t>
            </a:r>
            <a:r>
              <a:rPr lang="en-US" sz="2800" dirty="0"/>
              <a:t> </a:t>
            </a:r>
            <a:r>
              <a:rPr lang="en-US" sz="2800" dirty="0" err="1"/>
              <a:t>Bhambore</a:t>
            </a:r>
            <a:endParaRPr lang="en-US" sz="2800" dirty="0"/>
          </a:p>
        </p:txBody>
      </p:sp>
      <p:sp>
        <p:nvSpPr>
          <p:cNvPr id="5" name="Rectangle 49">
            <a:extLst>
              <a:ext uri="{FF2B5EF4-FFF2-40B4-BE49-F238E27FC236}">
                <a16:creationId xmlns:a16="http://schemas.microsoft.com/office/drawing/2014/main" id="{289D8B24-8EE9-A348-A644-DE9056FF5273}"/>
              </a:ext>
            </a:extLst>
          </p:cNvPr>
          <p:cNvSpPr>
            <a:spLocks noChangeArrowheads="1"/>
          </p:cNvSpPr>
          <p:nvPr/>
        </p:nvSpPr>
        <p:spPr bwMode="auto">
          <a:xfrm>
            <a:off x="403182" y="6553200"/>
            <a:ext cx="15596593" cy="80009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r>
              <a:rPr lang="en-US" sz="1500" dirty="0"/>
              <a:t>1. Given certain weather conditions, the fastest helicopter will always be the optimal performing one.</a:t>
            </a:r>
          </a:p>
          <a:p>
            <a:r>
              <a:rPr lang="en-US" sz="1500" dirty="0"/>
              <a:t>2. Higher occupancy helicopters are always better than lower occupancy helicopters.</a:t>
            </a:r>
          </a:p>
        </p:txBody>
      </p:sp>
      <p:sp>
        <p:nvSpPr>
          <p:cNvPr id="7" name="Rectangle 49">
            <a:extLst>
              <a:ext uri="{FF2B5EF4-FFF2-40B4-BE49-F238E27FC236}">
                <a16:creationId xmlns:a16="http://schemas.microsoft.com/office/drawing/2014/main" id="{9C7C6CB1-E05C-B544-9BBA-F7288FC37456}"/>
              </a:ext>
            </a:extLst>
          </p:cNvPr>
          <p:cNvSpPr>
            <a:spLocks noChangeArrowheads="1"/>
          </p:cNvSpPr>
          <p:nvPr/>
        </p:nvSpPr>
        <p:spPr bwMode="auto">
          <a:xfrm>
            <a:off x="435624" y="8201404"/>
            <a:ext cx="15536515" cy="957251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ts val="100"/>
              </a:spcBef>
              <a:spcAft>
                <a:spcPts val="600"/>
              </a:spcAft>
            </a:pPr>
            <a:endParaRPr lang="en-GB" sz="1500" b="1" u="sng" dirty="0">
              <a:solidFill>
                <a:schemeClr val="tx2"/>
              </a:solidFill>
            </a:endParaRPr>
          </a:p>
          <a:p>
            <a:pPr>
              <a:spcBef>
                <a:spcPts val="100"/>
              </a:spcBef>
              <a:spcAft>
                <a:spcPts val="600"/>
              </a:spcAft>
            </a:pPr>
            <a:endParaRPr lang="en-GB" sz="1500" b="1" u="sng" dirty="0">
              <a:solidFill>
                <a:schemeClr val="tx2"/>
              </a:solidFill>
            </a:endParaRPr>
          </a:p>
        </p:txBody>
      </p:sp>
      <p:sp>
        <p:nvSpPr>
          <p:cNvPr id="8" name="Rectangle 7">
            <a:extLst>
              <a:ext uri="{FF2B5EF4-FFF2-40B4-BE49-F238E27FC236}">
                <a16:creationId xmlns:a16="http://schemas.microsoft.com/office/drawing/2014/main" id="{74D09336-8789-C348-82FB-12F6AE0614A9}"/>
              </a:ext>
            </a:extLst>
          </p:cNvPr>
          <p:cNvSpPr/>
          <p:nvPr/>
        </p:nvSpPr>
        <p:spPr>
          <a:xfrm>
            <a:off x="444953" y="3396440"/>
            <a:ext cx="7572376" cy="30480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INTRODUCTION</a:t>
            </a:r>
            <a:endParaRPr lang="en-US" sz="2000" dirty="0"/>
          </a:p>
        </p:txBody>
      </p:sp>
      <p:sp>
        <p:nvSpPr>
          <p:cNvPr id="10" name="Rectangle 49">
            <a:extLst>
              <a:ext uri="{FF2B5EF4-FFF2-40B4-BE49-F238E27FC236}">
                <a16:creationId xmlns:a16="http://schemas.microsoft.com/office/drawing/2014/main" id="{4E5BA73E-0A7A-244D-9711-A94C72CE0BEA}"/>
              </a:ext>
            </a:extLst>
          </p:cNvPr>
          <p:cNvSpPr>
            <a:spLocks noChangeArrowheads="1"/>
          </p:cNvSpPr>
          <p:nvPr/>
        </p:nvSpPr>
        <p:spPr bwMode="auto">
          <a:xfrm>
            <a:off x="8439097" y="3701240"/>
            <a:ext cx="7572374" cy="203071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nchor="ctr"/>
          <a:lstStyle/>
          <a:p>
            <a:r>
              <a:rPr lang="en-US" sz="1500" dirty="0"/>
              <a:t>Given the weather conditions, the range of the helicopter and the maximum speed the helicopter can traverse at, we are considering the following scenarios:</a:t>
            </a:r>
          </a:p>
          <a:p>
            <a:pPr marL="285750" indent="-285750">
              <a:buFont typeface="Arial" panose="020B0604020202020204" pitchFamily="34" charset="0"/>
              <a:buChar char="•"/>
            </a:pPr>
            <a:r>
              <a:rPr lang="en-US" sz="1500" dirty="0"/>
              <a:t>If a buyer(hospital) wants to buy a helicopter, the system can help in recommending the best model of the helicopter to buy given their requirements.</a:t>
            </a:r>
          </a:p>
          <a:p>
            <a:pPr marL="285750" indent="-285750">
              <a:buFont typeface="Arial" panose="020B0604020202020204" pitchFamily="34" charset="0"/>
              <a:buChar char="•"/>
            </a:pPr>
            <a:r>
              <a:rPr lang="en-US" sz="1500" dirty="0"/>
              <a:t>In an emergency situation, given a hospital has different types of helicopters, the system will recommend the optimal performing one.</a:t>
            </a:r>
          </a:p>
        </p:txBody>
      </p:sp>
      <p:sp>
        <p:nvSpPr>
          <p:cNvPr id="11" name="Rectangle 10">
            <a:extLst>
              <a:ext uri="{FF2B5EF4-FFF2-40B4-BE49-F238E27FC236}">
                <a16:creationId xmlns:a16="http://schemas.microsoft.com/office/drawing/2014/main" id="{8DC0A11B-E926-C544-84E2-129618F272FD}"/>
              </a:ext>
            </a:extLst>
          </p:cNvPr>
          <p:cNvSpPr/>
          <p:nvPr/>
        </p:nvSpPr>
        <p:spPr>
          <a:xfrm>
            <a:off x="8439130" y="3413859"/>
            <a:ext cx="7572376" cy="30480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SCENARIOS</a:t>
            </a:r>
            <a:endParaRPr lang="en-US" sz="2000" dirty="0"/>
          </a:p>
        </p:txBody>
      </p:sp>
      <p:sp>
        <p:nvSpPr>
          <p:cNvPr id="12" name="Rectangle 11">
            <a:extLst>
              <a:ext uri="{FF2B5EF4-FFF2-40B4-BE49-F238E27FC236}">
                <a16:creationId xmlns:a16="http://schemas.microsoft.com/office/drawing/2014/main" id="{86269806-12C4-B245-B2BF-9DBC8C2E98C4}"/>
              </a:ext>
            </a:extLst>
          </p:cNvPr>
          <p:cNvSpPr/>
          <p:nvPr/>
        </p:nvSpPr>
        <p:spPr>
          <a:xfrm>
            <a:off x="398584" y="6313084"/>
            <a:ext cx="15596592" cy="313342"/>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HYPOTHESES</a:t>
            </a:r>
            <a:endParaRPr lang="en-US" sz="2000" dirty="0"/>
          </a:p>
        </p:txBody>
      </p:sp>
      <p:sp>
        <p:nvSpPr>
          <p:cNvPr id="14" name="Rectangle 13">
            <a:extLst>
              <a:ext uri="{FF2B5EF4-FFF2-40B4-BE49-F238E27FC236}">
                <a16:creationId xmlns:a16="http://schemas.microsoft.com/office/drawing/2014/main" id="{2E6E8402-E155-A04A-A23A-43EBB5C096EC}"/>
              </a:ext>
            </a:extLst>
          </p:cNvPr>
          <p:cNvSpPr/>
          <p:nvPr/>
        </p:nvSpPr>
        <p:spPr>
          <a:xfrm>
            <a:off x="422614" y="7884739"/>
            <a:ext cx="15550001" cy="323913"/>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RESULTS</a:t>
            </a:r>
            <a:endParaRPr lang="en-US" sz="2000" dirty="0"/>
          </a:p>
        </p:txBody>
      </p:sp>
      <p:sp>
        <p:nvSpPr>
          <p:cNvPr id="15" name="Rectangle 49">
            <a:extLst>
              <a:ext uri="{FF2B5EF4-FFF2-40B4-BE49-F238E27FC236}">
                <a16:creationId xmlns:a16="http://schemas.microsoft.com/office/drawing/2014/main" id="{6E333E14-374E-E24E-A7D3-2A56248F14B9}"/>
              </a:ext>
            </a:extLst>
          </p:cNvPr>
          <p:cNvSpPr>
            <a:spLocks noChangeArrowheads="1"/>
          </p:cNvSpPr>
          <p:nvPr/>
        </p:nvSpPr>
        <p:spPr bwMode="auto">
          <a:xfrm>
            <a:off x="428734" y="18653479"/>
            <a:ext cx="7572377" cy="275872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marL="285750" indent="-285750">
              <a:spcBef>
                <a:spcPts val="100"/>
              </a:spcBef>
              <a:spcAft>
                <a:spcPts val="600"/>
              </a:spcAft>
              <a:buFont typeface="Arial" panose="020B0604020202020204" pitchFamily="34" charset="0"/>
              <a:buChar char="•"/>
            </a:pPr>
            <a:r>
              <a:rPr lang="en-GB" sz="1500" dirty="0"/>
              <a:t>Our system considers only the weather condition, altitude, number of people and x while recommending the optimal performing helicopter.</a:t>
            </a:r>
          </a:p>
          <a:p>
            <a:pPr marL="285750" indent="-285750">
              <a:spcBef>
                <a:spcPts val="100"/>
              </a:spcBef>
              <a:spcAft>
                <a:spcPts val="600"/>
              </a:spcAft>
              <a:buFont typeface="Arial" panose="020B0604020202020204" pitchFamily="34" charset="0"/>
              <a:buChar char="•"/>
            </a:pPr>
            <a:r>
              <a:rPr lang="en-GB" sz="1500" dirty="0"/>
              <a:t>Certain helicopter parameters like the climb rate or the horse power of the helicopter, is not being taken into consideration while suggesting the optimal performing helicopter.</a:t>
            </a:r>
          </a:p>
          <a:p>
            <a:pPr marL="285750" indent="-285750">
              <a:spcBef>
                <a:spcPts val="100"/>
              </a:spcBef>
              <a:spcAft>
                <a:spcPts val="600"/>
              </a:spcAft>
              <a:buFont typeface="Arial" panose="020B0604020202020204" pitchFamily="34" charset="0"/>
              <a:buChar char="•"/>
            </a:pPr>
            <a:r>
              <a:rPr lang="en-GB" sz="1500" dirty="0"/>
              <a:t>The system is designed to respond to one emergency situation and does not cater to multiple emergency requests.</a:t>
            </a:r>
          </a:p>
          <a:p>
            <a:pPr marL="285750" indent="-285750">
              <a:spcBef>
                <a:spcPts val="100"/>
              </a:spcBef>
              <a:spcAft>
                <a:spcPts val="600"/>
              </a:spcAft>
              <a:buFont typeface="Arial" panose="020B0604020202020204" pitchFamily="34" charset="0"/>
              <a:buChar char="•"/>
            </a:pPr>
            <a:r>
              <a:rPr lang="en-GB" sz="1500" dirty="0"/>
              <a:t>The system can be an useful implementation for recommending the air ambulance best suited for a hospital by including more factors which would affect the performance of the helicopter.</a:t>
            </a:r>
          </a:p>
          <a:p>
            <a:pPr marL="285750" indent="-285750">
              <a:spcBef>
                <a:spcPts val="100"/>
              </a:spcBef>
              <a:spcAft>
                <a:spcPts val="600"/>
              </a:spcAft>
              <a:buFont typeface="Arial" panose="020B0604020202020204" pitchFamily="34" charset="0"/>
              <a:buChar char="•"/>
            </a:pPr>
            <a:endParaRPr lang="en-GB" sz="1500" dirty="0"/>
          </a:p>
        </p:txBody>
      </p:sp>
      <p:sp>
        <p:nvSpPr>
          <p:cNvPr id="16" name="Rectangle 49">
            <a:extLst>
              <a:ext uri="{FF2B5EF4-FFF2-40B4-BE49-F238E27FC236}">
                <a16:creationId xmlns:a16="http://schemas.microsoft.com/office/drawing/2014/main" id="{ECC276FD-CC85-C447-B0E9-D1B5A4F6B2E0}"/>
              </a:ext>
            </a:extLst>
          </p:cNvPr>
          <p:cNvSpPr>
            <a:spLocks noChangeArrowheads="1"/>
          </p:cNvSpPr>
          <p:nvPr/>
        </p:nvSpPr>
        <p:spPr bwMode="auto">
          <a:xfrm>
            <a:off x="8406248" y="18653479"/>
            <a:ext cx="7572377" cy="2758721"/>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nchor="ctr"/>
          <a:lstStyle/>
          <a:p>
            <a:pPr marL="285750" indent="-285750">
              <a:spcBef>
                <a:spcPts val="100"/>
              </a:spcBef>
              <a:spcAft>
                <a:spcPts val="600"/>
              </a:spcAft>
              <a:buFont typeface="Arial" panose="020B0604020202020204" pitchFamily="34" charset="0"/>
              <a:buChar char="•"/>
            </a:pPr>
            <a:r>
              <a:rPr lang="en-GB" sz="1500" dirty="0"/>
              <a:t>The simulation proves that the fastest helicopter is not the optimal performing helicopter in every weather condition.</a:t>
            </a:r>
          </a:p>
          <a:p>
            <a:pPr marL="285750" indent="-285750">
              <a:spcBef>
                <a:spcPts val="100"/>
              </a:spcBef>
              <a:spcAft>
                <a:spcPts val="600"/>
              </a:spcAft>
              <a:buFont typeface="Arial" panose="020B0604020202020204" pitchFamily="34" charset="0"/>
              <a:buChar char="•"/>
            </a:pPr>
            <a:r>
              <a:rPr lang="en-GB" sz="1500" dirty="0"/>
              <a:t>Summer and rainy season decreases the helicopter speed by 5% and 10% respectively of the maximum speed of the helicopter.</a:t>
            </a:r>
          </a:p>
          <a:p>
            <a:pPr marL="285750" indent="-285750">
              <a:spcBef>
                <a:spcPts val="100"/>
              </a:spcBef>
              <a:spcAft>
                <a:spcPts val="600"/>
              </a:spcAft>
              <a:buFont typeface="Arial" panose="020B0604020202020204" pitchFamily="34" charset="0"/>
              <a:buChar char="•"/>
            </a:pPr>
            <a:r>
              <a:rPr lang="en-GB" sz="1500" dirty="0"/>
              <a:t>Wind speed and direction is also essential to determine the speed of the helicopter.</a:t>
            </a:r>
          </a:p>
          <a:p>
            <a:pPr marL="285750" indent="-285750">
              <a:spcBef>
                <a:spcPts val="100"/>
              </a:spcBef>
              <a:spcAft>
                <a:spcPts val="600"/>
              </a:spcAft>
              <a:buFont typeface="Arial" panose="020B0604020202020204" pitchFamily="34" charset="0"/>
              <a:buChar char="•"/>
            </a:pPr>
            <a:r>
              <a:rPr lang="en-GB" sz="1500" dirty="0"/>
              <a:t>The second hypotheses which says that higher occupancy helicopters are better than lower occupancy helicopters, is in progress and we have not tested the hypotheses yet.</a:t>
            </a:r>
          </a:p>
        </p:txBody>
      </p:sp>
      <p:sp>
        <p:nvSpPr>
          <p:cNvPr id="17" name="Rectangle 16">
            <a:extLst>
              <a:ext uri="{FF2B5EF4-FFF2-40B4-BE49-F238E27FC236}">
                <a16:creationId xmlns:a16="http://schemas.microsoft.com/office/drawing/2014/main" id="{9C0C47B2-5A8E-4D46-A650-BAA98F22BB72}"/>
              </a:ext>
            </a:extLst>
          </p:cNvPr>
          <p:cNvSpPr/>
          <p:nvPr/>
        </p:nvSpPr>
        <p:spPr>
          <a:xfrm>
            <a:off x="422614" y="18348679"/>
            <a:ext cx="7572376" cy="30480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LIMITATIONS &amp; FUTURE WORK</a:t>
            </a:r>
            <a:endParaRPr lang="en-US" sz="2000" dirty="0"/>
          </a:p>
        </p:txBody>
      </p:sp>
      <p:sp>
        <p:nvSpPr>
          <p:cNvPr id="18" name="Rectangle 17">
            <a:extLst>
              <a:ext uri="{FF2B5EF4-FFF2-40B4-BE49-F238E27FC236}">
                <a16:creationId xmlns:a16="http://schemas.microsoft.com/office/drawing/2014/main" id="{D469CD8A-0B95-014C-9041-03CDEFD837FB}"/>
              </a:ext>
            </a:extLst>
          </p:cNvPr>
          <p:cNvSpPr/>
          <p:nvPr/>
        </p:nvSpPr>
        <p:spPr>
          <a:xfrm>
            <a:off x="8396956" y="18348679"/>
            <a:ext cx="7572376" cy="30480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b="1" dirty="0">
                <a:solidFill>
                  <a:schemeClr val="bg1"/>
                </a:solidFill>
              </a:rPr>
              <a:t>CONCLUSIONS</a:t>
            </a:r>
            <a:endParaRPr lang="en-US" sz="2000" dirty="0"/>
          </a:p>
        </p:txBody>
      </p:sp>
      <p:pic>
        <p:nvPicPr>
          <p:cNvPr id="19" name="Picture 18" descr="A close up of a sign&#10;&#10;Description automatically generated">
            <a:extLst>
              <a:ext uri="{FF2B5EF4-FFF2-40B4-BE49-F238E27FC236}">
                <a16:creationId xmlns:a16="http://schemas.microsoft.com/office/drawing/2014/main" id="{5B733C75-84EA-B941-AE73-3DE02EB5AEFF}"/>
              </a:ext>
            </a:extLst>
          </p:cNvPr>
          <p:cNvPicPr>
            <a:picLocks noChangeAspect="1"/>
          </p:cNvPicPr>
          <p:nvPr/>
        </p:nvPicPr>
        <p:blipFill>
          <a:blip r:embed="rId2">
            <a:clrChange>
              <a:clrFrom>
                <a:srgbClr val="FAFAFC"/>
              </a:clrFrom>
              <a:clrTo>
                <a:srgbClr val="FAFAFC">
                  <a:alpha val="0"/>
                </a:srgbClr>
              </a:clrTo>
            </a:clrChange>
          </a:blip>
          <a:stretch>
            <a:fillRect/>
          </a:stretch>
        </p:blipFill>
        <p:spPr>
          <a:xfrm>
            <a:off x="12533661" y="791761"/>
            <a:ext cx="3773139" cy="950976"/>
          </a:xfrm>
          <a:prstGeom prst="rect">
            <a:avLst/>
          </a:prstGeom>
        </p:spPr>
      </p:pic>
      <p:pic>
        <p:nvPicPr>
          <p:cNvPr id="20" name="Picture 19">
            <a:extLst>
              <a:ext uri="{FF2B5EF4-FFF2-40B4-BE49-F238E27FC236}">
                <a16:creationId xmlns:a16="http://schemas.microsoft.com/office/drawing/2014/main" id="{CD1A6D8C-0938-3241-A1C7-6E701418981F}"/>
              </a:ext>
            </a:extLst>
          </p:cNvPr>
          <p:cNvPicPr>
            <a:picLocks noChangeAspect="1"/>
          </p:cNvPicPr>
          <p:nvPr/>
        </p:nvPicPr>
        <p:blipFill>
          <a:blip r:embed="rId3"/>
          <a:stretch>
            <a:fillRect/>
          </a:stretch>
        </p:blipFill>
        <p:spPr>
          <a:xfrm>
            <a:off x="487062" y="8525316"/>
            <a:ext cx="5281102" cy="2720753"/>
          </a:xfrm>
          <a:prstGeom prst="rect">
            <a:avLst/>
          </a:prstGeom>
        </p:spPr>
      </p:pic>
      <p:pic>
        <p:nvPicPr>
          <p:cNvPr id="21" name="Picture 20">
            <a:extLst>
              <a:ext uri="{FF2B5EF4-FFF2-40B4-BE49-F238E27FC236}">
                <a16:creationId xmlns:a16="http://schemas.microsoft.com/office/drawing/2014/main" id="{07B8B8B2-AA61-3C4C-B019-E2891B6C3F60}"/>
              </a:ext>
            </a:extLst>
          </p:cNvPr>
          <p:cNvPicPr>
            <a:picLocks noChangeAspect="1"/>
          </p:cNvPicPr>
          <p:nvPr/>
        </p:nvPicPr>
        <p:blipFill>
          <a:blip r:embed="rId4"/>
          <a:stretch>
            <a:fillRect/>
          </a:stretch>
        </p:blipFill>
        <p:spPr>
          <a:xfrm>
            <a:off x="10492562" y="11435453"/>
            <a:ext cx="5297163" cy="2966347"/>
          </a:xfrm>
          <a:prstGeom prst="rect">
            <a:avLst/>
          </a:prstGeom>
        </p:spPr>
      </p:pic>
      <p:pic>
        <p:nvPicPr>
          <p:cNvPr id="22" name="Picture 21">
            <a:extLst>
              <a:ext uri="{FF2B5EF4-FFF2-40B4-BE49-F238E27FC236}">
                <a16:creationId xmlns:a16="http://schemas.microsoft.com/office/drawing/2014/main" id="{A5598A1B-E5D8-0744-BF31-8E5F9AE3750B}"/>
              </a:ext>
            </a:extLst>
          </p:cNvPr>
          <p:cNvPicPr>
            <a:picLocks noChangeAspect="1"/>
          </p:cNvPicPr>
          <p:nvPr/>
        </p:nvPicPr>
        <p:blipFill>
          <a:blip r:embed="rId5"/>
          <a:stretch>
            <a:fillRect/>
          </a:stretch>
        </p:blipFill>
        <p:spPr>
          <a:xfrm>
            <a:off x="487061" y="14751884"/>
            <a:ext cx="5433502" cy="3002716"/>
          </a:xfrm>
          <a:prstGeom prst="rect">
            <a:avLst/>
          </a:prstGeom>
        </p:spPr>
      </p:pic>
      <p:cxnSp>
        <p:nvCxnSpPr>
          <p:cNvPr id="25" name="Straight Connector 24">
            <a:extLst>
              <a:ext uri="{FF2B5EF4-FFF2-40B4-BE49-F238E27FC236}">
                <a16:creationId xmlns:a16="http://schemas.microsoft.com/office/drawing/2014/main" id="{D26A251A-FE24-2F4F-B6EC-79C0481C7796}"/>
              </a:ext>
            </a:extLst>
          </p:cNvPr>
          <p:cNvCxnSpPr>
            <a:cxnSpLocks/>
          </p:cNvCxnSpPr>
          <p:nvPr/>
        </p:nvCxnSpPr>
        <p:spPr>
          <a:xfrm>
            <a:off x="342589" y="11287567"/>
            <a:ext cx="15629550" cy="3023"/>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E1CC6386-7D4A-C049-8B77-C9932700F746}"/>
              </a:ext>
            </a:extLst>
          </p:cNvPr>
          <p:cNvCxnSpPr>
            <a:cxnSpLocks/>
          </p:cNvCxnSpPr>
          <p:nvPr/>
        </p:nvCxnSpPr>
        <p:spPr>
          <a:xfrm>
            <a:off x="342589" y="14506685"/>
            <a:ext cx="15869142" cy="1"/>
          </a:xfrm>
          <a:prstGeom prst="line">
            <a:avLst/>
          </a:prstGeom>
        </p:spPr>
        <p:style>
          <a:lnRef idx="2">
            <a:schemeClr val="accent1"/>
          </a:lnRef>
          <a:fillRef idx="0">
            <a:schemeClr val="accent1"/>
          </a:fillRef>
          <a:effectRef idx="1">
            <a:schemeClr val="accent1"/>
          </a:effectRef>
          <a:fontRef idx="minor">
            <a:schemeClr val="tx1"/>
          </a:fontRef>
        </p:style>
      </p:cxnSp>
      <p:pic>
        <p:nvPicPr>
          <p:cNvPr id="27" name="Picture 26">
            <a:extLst>
              <a:ext uri="{FF2B5EF4-FFF2-40B4-BE49-F238E27FC236}">
                <a16:creationId xmlns:a16="http://schemas.microsoft.com/office/drawing/2014/main" id="{8D6A6B95-AEB4-FC40-99CC-7287B8B1BED9}"/>
              </a:ext>
            </a:extLst>
          </p:cNvPr>
          <p:cNvPicPr>
            <a:picLocks noChangeAspect="1"/>
          </p:cNvPicPr>
          <p:nvPr/>
        </p:nvPicPr>
        <p:blipFill>
          <a:blip r:embed="rId6"/>
          <a:stretch>
            <a:fillRect/>
          </a:stretch>
        </p:blipFill>
        <p:spPr>
          <a:xfrm>
            <a:off x="5719542" y="8590334"/>
            <a:ext cx="4904482" cy="2582161"/>
          </a:xfrm>
          <a:prstGeom prst="rect">
            <a:avLst/>
          </a:prstGeom>
        </p:spPr>
      </p:pic>
      <p:pic>
        <p:nvPicPr>
          <p:cNvPr id="29" name="Picture 28">
            <a:extLst>
              <a:ext uri="{FF2B5EF4-FFF2-40B4-BE49-F238E27FC236}">
                <a16:creationId xmlns:a16="http://schemas.microsoft.com/office/drawing/2014/main" id="{439F75F5-974C-724A-B16E-69B364AC2FF5}"/>
              </a:ext>
            </a:extLst>
          </p:cNvPr>
          <p:cNvPicPr>
            <a:picLocks noChangeAspect="1"/>
          </p:cNvPicPr>
          <p:nvPr/>
        </p:nvPicPr>
        <p:blipFill>
          <a:blip r:embed="rId7"/>
          <a:stretch>
            <a:fillRect/>
          </a:stretch>
        </p:blipFill>
        <p:spPr>
          <a:xfrm>
            <a:off x="5634364" y="11582400"/>
            <a:ext cx="4733272" cy="2759526"/>
          </a:xfrm>
          <a:prstGeom prst="rect">
            <a:avLst/>
          </a:prstGeom>
        </p:spPr>
      </p:pic>
      <p:pic>
        <p:nvPicPr>
          <p:cNvPr id="30" name="Picture 29">
            <a:extLst>
              <a:ext uri="{FF2B5EF4-FFF2-40B4-BE49-F238E27FC236}">
                <a16:creationId xmlns:a16="http://schemas.microsoft.com/office/drawing/2014/main" id="{E5D82405-BB04-E44C-8790-7B719F6F108F}"/>
              </a:ext>
            </a:extLst>
          </p:cNvPr>
          <p:cNvPicPr>
            <a:picLocks noChangeAspect="1"/>
          </p:cNvPicPr>
          <p:nvPr/>
        </p:nvPicPr>
        <p:blipFill>
          <a:blip r:embed="rId8"/>
          <a:stretch>
            <a:fillRect/>
          </a:stretch>
        </p:blipFill>
        <p:spPr>
          <a:xfrm>
            <a:off x="5861179" y="14785515"/>
            <a:ext cx="4830759" cy="2867238"/>
          </a:xfrm>
          <a:prstGeom prst="rect">
            <a:avLst/>
          </a:prstGeom>
        </p:spPr>
      </p:pic>
      <p:sp>
        <p:nvSpPr>
          <p:cNvPr id="39" name="TextBox 38">
            <a:extLst>
              <a:ext uri="{FF2B5EF4-FFF2-40B4-BE49-F238E27FC236}">
                <a16:creationId xmlns:a16="http://schemas.microsoft.com/office/drawing/2014/main" id="{A733B35D-B4E1-A545-8858-D7C6E5C3512A}"/>
              </a:ext>
            </a:extLst>
          </p:cNvPr>
          <p:cNvSpPr txBox="1"/>
          <p:nvPr/>
        </p:nvSpPr>
        <p:spPr>
          <a:xfrm>
            <a:off x="486586" y="8272514"/>
            <a:ext cx="4724400" cy="323165"/>
          </a:xfrm>
          <a:prstGeom prst="rect">
            <a:avLst/>
          </a:prstGeom>
          <a:noFill/>
        </p:spPr>
        <p:txBody>
          <a:bodyPr wrap="square" rtlCol="0">
            <a:spAutoFit/>
          </a:bodyPr>
          <a:lstStyle/>
          <a:p>
            <a:r>
              <a:rPr lang="en-US" sz="1500" b="1" u="sng" dirty="0"/>
              <a:t>SUMMER</a:t>
            </a:r>
          </a:p>
        </p:txBody>
      </p:sp>
      <p:sp>
        <p:nvSpPr>
          <p:cNvPr id="40" name="TextBox 39">
            <a:extLst>
              <a:ext uri="{FF2B5EF4-FFF2-40B4-BE49-F238E27FC236}">
                <a16:creationId xmlns:a16="http://schemas.microsoft.com/office/drawing/2014/main" id="{8C27656F-35BC-6948-9A7A-015617DDF807}"/>
              </a:ext>
            </a:extLst>
          </p:cNvPr>
          <p:cNvSpPr txBox="1"/>
          <p:nvPr/>
        </p:nvSpPr>
        <p:spPr>
          <a:xfrm>
            <a:off x="435148" y="11345437"/>
            <a:ext cx="4724400" cy="323165"/>
          </a:xfrm>
          <a:prstGeom prst="rect">
            <a:avLst/>
          </a:prstGeom>
          <a:noFill/>
        </p:spPr>
        <p:txBody>
          <a:bodyPr wrap="square" rtlCol="0">
            <a:spAutoFit/>
          </a:bodyPr>
          <a:lstStyle/>
          <a:p>
            <a:r>
              <a:rPr lang="en-US" sz="1500" b="1" u="sng" dirty="0"/>
              <a:t>RAINY</a:t>
            </a:r>
          </a:p>
        </p:txBody>
      </p:sp>
      <p:sp>
        <p:nvSpPr>
          <p:cNvPr id="41" name="TextBox 40">
            <a:extLst>
              <a:ext uri="{FF2B5EF4-FFF2-40B4-BE49-F238E27FC236}">
                <a16:creationId xmlns:a16="http://schemas.microsoft.com/office/drawing/2014/main" id="{0674220E-C59C-9743-8DA0-97DD8DCF2AB3}"/>
              </a:ext>
            </a:extLst>
          </p:cNvPr>
          <p:cNvSpPr txBox="1"/>
          <p:nvPr/>
        </p:nvSpPr>
        <p:spPr>
          <a:xfrm>
            <a:off x="491502" y="14550794"/>
            <a:ext cx="4724400" cy="323165"/>
          </a:xfrm>
          <a:prstGeom prst="rect">
            <a:avLst/>
          </a:prstGeom>
          <a:noFill/>
        </p:spPr>
        <p:txBody>
          <a:bodyPr wrap="square" rtlCol="0">
            <a:spAutoFit/>
          </a:bodyPr>
          <a:lstStyle/>
          <a:p>
            <a:r>
              <a:rPr lang="en-US" sz="1500" b="1" u="sng" dirty="0"/>
              <a:t>WINTER</a:t>
            </a:r>
          </a:p>
        </p:txBody>
      </p:sp>
      <p:sp>
        <p:nvSpPr>
          <p:cNvPr id="42" name="TextBox 41">
            <a:extLst>
              <a:ext uri="{FF2B5EF4-FFF2-40B4-BE49-F238E27FC236}">
                <a16:creationId xmlns:a16="http://schemas.microsoft.com/office/drawing/2014/main" id="{A80E4263-1D2D-D24F-81B5-64FC02078212}"/>
              </a:ext>
            </a:extLst>
          </p:cNvPr>
          <p:cNvSpPr txBox="1"/>
          <p:nvPr/>
        </p:nvSpPr>
        <p:spPr>
          <a:xfrm>
            <a:off x="10624024" y="8620428"/>
            <a:ext cx="4724400" cy="2400657"/>
          </a:xfrm>
          <a:prstGeom prst="rect">
            <a:avLst/>
          </a:prstGeom>
          <a:noFill/>
        </p:spPr>
        <p:txBody>
          <a:bodyPr wrap="square" rtlCol="0">
            <a:spAutoFit/>
          </a:bodyPr>
          <a:lstStyle/>
          <a:p>
            <a:pPr marL="285750" indent="-285750">
              <a:buFont typeface="Arial" panose="020B0604020202020204" pitchFamily="34" charset="0"/>
              <a:buChar char="•"/>
            </a:pPr>
            <a:r>
              <a:rPr lang="en-US" sz="1500" dirty="0"/>
              <a:t>Weather and wind plays a very important role in determining the speed of the helicopter </a:t>
            </a:r>
          </a:p>
          <a:p>
            <a:pPr marL="285750" indent="-285750">
              <a:buFont typeface="Arial" panose="020B0604020202020204" pitchFamily="34" charset="0"/>
              <a:buChar char="•"/>
            </a:pPr>
            <a:r>
              <a:rPr lang="en-US" sz="1500" dirty="0"/>
              <a:t>In the summer season, the amount of humidity in the air is more as compared to winter season.</a:t>
            </a:r>
          </a:p>
          <a:p>
            <a:pPr marL="285750" indent="-285750">
              <a:buFont typeface="Arial" panose="020B0604020202020204" pitchFamily="34" charset="0"/>
              <a:buChar char="•"/>
            </a:pPr>
            <a:r>
              <a:rPr lang="en-US" sz="1500" dirty="0"/>
              <a:t>The speed of the helicopter decreases by around 5% of the maximum speed of the helicopter in the summer season.</a:t>
            </a:r>
          </a:p>
          <a:p>
            <a:pPr marL="285750" indent="-285750">
              <a:buFont typeface="Arial" panose="020B0604020202020204" pitchFamily="34" charset="0"/>
              <a:buChar char="•"/>
            </a:pPr>
            <a:r>
              <a:rPr lang="en-US" sz="1500" dirty="0"/>
              <a:t>According to our evaluation, in summer season, AW101 SAR wins, which means that it is the fastest helicopter in the summer season.</a:t>
            </a:r>
          </a:p>
        </p:txBody>
      </p:sp>
      <p:sp>
        <p:nvSpPr>
          <p:cNvPr id="44" name="TextBox 43">
            <a:extLst>
              <a:ext uri="{FF2B5EF4-FFF2-40B4-BE49-F238E27FC236}">
                <a16:creationId xmlns:a16="http://schemas.microsoft.com/office/drawing/2014/main" id="{96598716-1330-784A-BAFA-C0316680F7EC}"/>
              </a:ext>
            </a:extLst>
          </p:cNvPr>
          <p:cNvSpPr txBox="1"/>
          <p:nvPr/>
        </p:nvSpPr>
        <p:spPr>
          <a:xfrm>
            <a:off x="605657" y="11707429"/>
            <a:ext cx="4724400" cy="2631490"/>
          </a:xfrm>
          <a:prstGeom prst="rect">
            <a:avLst/>
          </a:prstGeom>
          <a:noFill/>
        </p:spPr>
        <p:txBody>
          <a:bodyPr wrap="square" rtlCol="0">
            <a:spAutoFit/>
          </a:bodyPr>
          <a:lstStyle/>
          <a:p>
            <a:pPr marL="285750" indent="-285750">
              <a:buFont typeface="Arial" panose="020B0604020202020204" pitchFamily="34" charset="0"/>
              <a:buChar char="•"/>
            </a:pPr>
            <a:r>
              <a:rPr lang="en-US" sz="1500" dirty="0"/>
              <a:t>Weather and wind plays a very important role in determining the speed of the helicopter </a:t>
            </a:r>
          </a:p>
          <a:p>
            <a:pPr marL="285750" indent="-285750">
              <a:buFont typeface="Arial" panose="020B0604020202020204" pitchFamily="34" charset="0"/>
              <a:buChar char="•"/>
            </a:pPr>
            <a:r>
              <a:rPr lang="en-US" sz="1500" dirty="0"/>
              <a:t>In the rainy season, the amount of humidity in the air is more as compared to winter and summer season.</a:t>
            </a:r>
          </a:p>
          <a:p>
            <a:pPr marL="285750" indent="-285750">
              <a:buFont typeface="Arial" panose="020B0604020202020204" pitchFamily="34" charset="0"/>
              <a:buChar char="•"/>
            </a:pPr>
            <a:r>
              <a:rPr lang="en-US" sz="1500" dirty="0"/>
              <a:t>The speed of the helicopter decreases by around 10% of the maximum speed of the helicopter in the rainy season.</a:t>
            </a:r>
          </a:p>
          <a:p>
            <a:pPr marL="285750" indent="-285750">
              <a:buFont typeface="Arial" panose="020B0604020202020204" pitchFamily="34" charset="0"/>
              <a:buChar char="•"/>
            </a:pPr>
            <a:r>
              <a:rPr lang="en-US" sz="1500" dirty="0"/>
              <a:t>According to our evaluation, in rainy season, UH-60 Black Hawk wins, which means that it is the fastest helicopter in the rainy season.</a:t>
            </a:r>
          </a:p>
        </p:txBody>
      </p:sp>
      <p:sp>
        <p:nvSpPr>
          <p:cNvPr id="45" name="TextBox 44">
            <a:extLst>
              <a:ext uri="{FF2B5EF4-FFF2-40B4-BE49-F238E27FC236}">
                <a16:creationId xmlns:a16="http://schemas.microsoft.com/office/drawing/2014/main" id="{606535AB-3AB9-CF48-AB7C-EBC725197867}"/>
              </a:ext>
            </a:extLst>
          </p:cNvPr>
          <p:cNvSpPr txBox="1"/>
          <p:nvPr/>
        </p:nvSpPr>
        <p:spPr>
          <a:xfrm>
            <a:off x="10784973" y="14894788"/>
            <a:ext cx="4724400" cy="2400657"/>
          </a:xfrm>
          <a:prstGeom prst="rect">
            <a:avLst/>
          </a:prstGeom>
          <a:noFill/>
        </p:spPr>
        <p:txBody>
          <a:bodyPr wrap="square" rtlCol="0">
            <a:spAutoFit/>
          </a:bodyPr>
          <a:lstStyle/>
          <a:p>
            <a:pPr marL="285750" indent="-285750">
              <a:buFont typeface="Arial" panose="020B0604020202020204" pitchFamily="34" charset="0"/>
              <a:buChar char="•"/>
            </a:pPr>
            <a:r>
              <a:rPr lang="en-US" sz="1500" dirty="0"/>
              <a:t>Weather and wind plays a very important role in determining the speed of the helicopter </a:t>
            </a:r>
          </a:p>
          <a:p>
            <a:pPr marL="285750" indent="-285750">
              <a:buFont typeface="Arial" panose="020B0604020202020204" pitchFamily="34" charset="0"/>
              <a:buChar char="•"/>
            </a:pPr>
            <a:r>
              <a:rPr lang="en-US" sz="1500" dirty="0"/>
              <a:t>In the winter season, the amount of humidity in the air is less as compared to winter and summer season.</a:t>
            </a:r>
          </a:p>
          <a:p>
            <a:pPr marL="285750" indent="-285750">
              <a:buFont typeface="Arial" panose="020B0604020202020204" pitchFamily="34" charset="0"/>
              <a:buChar char="•"/>
            </a:pPr>
            <a:r>
              <a:rPr lang="en-US" sz="1500" dirty="0"/>
              <a:t>The speed of the helicopter is not affected in the winter season.</a:t>
            </a:r>
          </a:p>
          <a:p>
            <a:pPr marL="285750" indent="-285750">
              <a:buFont typeface="Arial" panose="020B0604020202020204" pitchFamily="34" charset="0"/>
              <a:buChar char="•"/>
            </a:pPr>
            <a:r>
              <a:rPr lang="en-US" sz="1500" dirty="0"/>
              <a:t>According to our evaluation, in winter season, AW101 SAR wins, which means that it is the fastest helicopter in the rainy season.</a:t>
            </a:r>
          </a:p>
        </p:txBody>
      </p:sp>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1553</TotalTime>
  <Words>558</Words>
  <Application>Microsoft Macintosh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Bhambore, Vinu Prasad</dc:creator>
  <cp:keywords/>
  <dc:description/>
  <cp:lastModifiedBy>Wig, Simran Sanjiv</cp:lastModifiedBy>
  <cp:revision>34</cp:revision>
  <cp:lastPrinted>2009-06-18T18:06:01Z</cp:lastPrinted>
  <dcterms:created xsi:type="dcterms:W3CDTF">2019-04-23T04:46:30Z</dcterms:created>
  <dcterms:modified xsi:type="dcterms:W3CDTF">2019-04-25T00:04:26Z</dcterms:modified>
  <cp:category/>
</cp:coreProperties>
</file>

<file path=docProps/thumbnail.jpeg>
</file>